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sldIdLst>
    <p:sldId id="280" r:id="rId5"/>
    <p:sldId id="282" r:id="rId6"/>
    <p:sldId id="284" r:id="rId7"/>
    <p:sldId id="285" r:id="rId8"/>
    <p:sldId id="283" r:id="rId9"/>
    <p:sldId id="296" r:id="rId10"/>
    <p:sldId id="286" r:id="rId11"/>
    <p:sldId id="287" r:id="rId12"/>
    <p:sldId id="288" r:id="rId13"/>
    <p:sldId id="295" r:id="rId14"/>
    <p:sldId id="289" r:id="rId15"/>
    <p:sldId id="291" r:id="rId16"/>
    <p:sldId id="293" r:id="rId17"/>
    <p:sldId id="292" r:id="rId18"/>
    <p:sldId id="29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rgbClr val="FFFF00"/>
                </a:solidFill>
                <a:latin typeface="Californian FB" panose="0207040306080B030204" pitchFamily="18" charset="0"/>
              </a:rPr>
              <a:t>Variation of variable </a:t>
            </a:r>
            <a:r>
              <a:rPr lang="en-US" sz="2000" i="1" dirty="0">
                <a:solidFill>
                  <a:srgbClr val="FFFF00"/>
                </a:solidFill>
                <a:latin typeface="Californian FB" panose="0207040306080B030204" pitchFamily="18" charset="0"/>
              </a:rPr>
              <a:t>count</a:t>
            </a:r>
            <a:r>
              <a:rPr lang="en-US" sz="2000" i="1" baseline="0" dirty="0">
                <a:solidFill>
                  <a:srgbClr val="FFFF00"/>
                </a:solidFill>
                <a:latin typeface="Californian FB" panose="0207040306080B030204" pitchFamily="18" charset="0"/>
              </a:rPr>
              <a:t> </a:t>
            </a:r>
            <a:r>
              <a:rPr lang="en-US" sz="2000" i="0" baseline="0" dirty="0">
                <a:solidFill>
                  <a:srgbClr val="FFFF00"/>
                </a:solidFill>
                <a:latin typeface="Californian FB" panose="0207040306080B030204" pitchFamily="18" charset="0"/>
              </a:rPr>
              <a:t> for </a:t>
            </a:r>
            <a:r>
              <a:rPr lang="en-US" sz="2000" i="1" baseline="0" dirty="0">
                <a:solidFill>
                  <a:srgbClr val="FFFF00"/>
                </a:solidFill>
                <a:latin typeface="Californian FB" panose="0207040306080B030204" pitchFamily="18" charset="0"/>
              </a:rPr>
              <a:t>string=</a:t>
            </a:r>
            <a:r>
              <a:rPr lang="en-US" sz="2000" i="1" baseline="0" dirty="0">
                <a:solidFill>
                  <a:srgbClr val="00B0F0"/>
                </a:solidFill>
              </a:rPr>
              <a:t>‘</a:t>
            </a:r>
            <a:r>
              <a:rPr lang="en-US" sz="2000" b="1" i="0" u="none" strike="noStrike" baseline="0" dirty="0">
                <a:solidFill>
                  <a:srgbClr val="00B0F0"/>
                </a:solidFill>
                <a:effectLst/>
              </a:rPr>
              <a:t>QAAAQQA’</a:t>
            </a:r>
            <a:endParaRPr lang="en-IN" sz="2000" dirty="0">
              <a:solidFill>
                <a:srgbClr val="00B0F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</c:v>
                </c:pt>
                <c:pt idx="1">
                  <c:v>A</c:v>
                </c:pt>
                <c:pt idx="2">
                  <c:v>A</c:v>
                </c:pt>
                <c:pt idx="3">
                  <c:v>A</c:v>
                </c:pt>
                <c:pt idx="4">
                  <c:v>Q</c:v>
                </c:pt>
                <c:pt idx="5">
                  <c:v>Q</c:v>
                </c:pt>
                <c:pt idx="6">
                  <c:v>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54-46F0-A290-20B2221E2C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</c:v>
                </c:pt>
                <c:pt idx="1">
                  <c:v>A</c:v>
                </c:pt>
                <c:pt idx="2">
                  <c:v>A</c:v>
                </c:pt>
                <c:pt idx="3">
                  <c:v>A</c:v>
                </c:pt>
                <c:pt idx="4">
                  <c:v>Q</c:v>
                </c:pt>
                <c:pt idx="5">
                  <c:v>Q</c:v>
                </c:pt>
                <c:pt idx="6">
                  <c:v>A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54-46F0-A290-20B2221E2C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</c:v>
                </c:pt>
                <c:pt idx="1">
                  <c:v>A</c:v>
                </c:pt>
                <c:pt idx="2">
                  <c:v>A</c:v>
                </c:pt>
                <c:pt idx="3">
                  <c:v>A</c:v>
                </c:pt>
                <c:pt idx="4">
                  <c:v>Q</c:v>
                </c:pt>
                <c:pt idx="5">
                  <c:v>Q</c:v>
                </c:pt>
                <c:pt idx="6">
                  <c:v>A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54-46F0-A290-20B2221E2C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upDownBars>
          <c:gapWidth val="219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marker val="1"/>
        <c:smooth val="0"/>
        <c:axId val="395228496"/>
        <c:axId val="395229480"/>
      </c:lineChart>
      <c:catAx>
        <c:axId val="395228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white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1" baseline="0" dirty="0">
                    <a:solidFill>
                      <a:srgbClr val="FFFF00"/>
                    </a:solidFill>
                    <a:effectLst/>
                  </a:rPr>
                  <a:t>string </a:t>
                </a:r>
                <a:r>
                  <a:rPr lang="en-US" sz="1800" b="0" i="0" baseline="0" dirty="0">
                    <a:solidFill>
                      <a:srgbClr val="FFFF00"/>
                    </a:solidFill>
                    <a:effectLst/>
                  </a:rPr>
                  <a:t>characters</a:t>
                </a:r>
                <a:endParaRPr lang="en-US" sz="1800" b="0" i="1" baseline="0" dirty="0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FF00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395229480"/>
        <c:crosses val="autoZero"/>
        <c:auto val="1"/>
        <c:lblAlgn val="ctr"/>
        <c:lblOffset val="100"/>
        <c:noMultiLvlLbl val="0"/>
      </c:catAx>
      <c:valAx>
        <c:axId val="395229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rgbClr val="FFFF00"/>
                    </a:solidFill>
                    <a:effectLst/>
                  </a:rPr>
                  <a:t>Value of </a:t>
                </a:r>
                <a:r>
                  <a:rPr lang="en-US" sz="1800" b="0" i="1" baseline="0" dirty="0">
                    <a:solidFill>
                      <a:srgbClr val="FFFF00"/>
                    </a:solidFill>
                    <a:effectLst/>
                  </a:rPr>
                  <a:t>count</a:t>
                </a:r>
                <a:endParaRPr lang="en-IN" dirty="0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952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  <a:lumOff val="2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baseline="0" dirty="0">
                <a:solidFill>
                  <a:srgbClr val="FF0000"/>
                </a:solidFill>
                <a:effectLst/>
              </a:rPr>
              <a:t>Variation of variable </a:t>
            </a:r>
            <a:r>
              <a:rPr lang="en-US" sz="2000" b="0" i="1" baseline="0" dirty="0">
                <a:solidFill>
                  <a:srgbClr val="FF0000"/>
                </a:solidFill>
                <a:effectLst/>
              </a:rPr>
              <a:t>count </a:t>
            </a:r>
            <a:r>
              <a:rPr lang="en-US" sz="2000" b="0" i="0" baseline="0" dirty="0">
                <a:solidFill>
                  <a:srgbClr val="FF0000"/>
                </a:solidFill>
                <a:effectLst/>
              </a:rPr>
              <a:t> for </a:t>
            </a:r>
            <a:r>
              <a:rPr lang="en-US" sz="2000" b="0" i="1" baseline="0" dirty="0">
                <a:solidFill>
                  <a:srgbClr val="FF0000"/>
                </a:solidFill>
                <a:effectLst/>
              </a:rPr>
              <a:t>string=‘</a:t>
            </a:r>
            <a:r>
              <a:rPr lang="en-US" sz="2000" b="1" i="0" baseline="0" dirty="0">
                <a:solidFill>
                  <a:srgbClr val="FF0000"/>
                </a:solidFill>
                <a:effectLst/>
              </a:rPr>
              <a:t>QQAQQAAA’</a:t>
            </a:r>
            <a:endParaRPr lang="en-IN" sz="2000" dirty="0">
              <a:solidFill>
                <a:srgbClr val="FF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Q</c:v>
                </c:pt>
                <c:pt idx="1">
                  <c:v>Q</c:v>
                </c:pt>
                <c:pt idx="2">
                  <c:v>A</c:v>
                </c:pt>
                <c:pt idx="3">
                  <c:v>Q</c:v>
                </c:pt>
                <c:pt idx="4">
                  <c:v>Q</c:v>
                </c:pt>
                <c:pt idx="5">
                  <c:v>A</c:v>
                </c:pt>
                <c:pt idx="6">
                  <c:v>A</c:v>
                </c:pt>
                <c:pt idx="7">
                  <c:v>A</c:v>
                </c:pt>
                <c:pt idx="8">
                  <c:v>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C5-4895-BDFC-C14ACEB813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Q</c:v>
                </c:pt>
                <c:pt idx="1">
                  <c:v>Q</c:v>
                </c:pt>
                <c:pt idx="2">
                  <c:v>A</c:v>
                </c:pt>
                <c:pt idx="3">
                  <c:v>Q</c:v>
                </c:pt>
                <c:pt idx="4">
                  <c:v>Q</c:v>
                </c:pt>
                <c:pt idx="5">
                  <c:v>A</c:v>
                </c:pt>
                <c:pt idx="6">
                  <c:v>A</c:v>
                </c:pt>
                <c:pt idx="7">
                  <c:v>A</c:v>
                </c:pt>
                <c:pt idx="8">
                  <c:v>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C5-4895-BDFC-C14ACEB813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65000"/>
                </a:schemeClr>
              </a:solidFill>
              <a:ln w="9525">
                <a:solidFill>
                  <a:schemeClr val="accent4">
                    <a:tint val="65000"/>
                  </a:schemeClr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Q</c:v>
                </c:pt>
                <c:pt idx="1">
                  <c:v>Q</c:v>
                </c:pt>
                <c:pt idx="2">
                  <c:v>A</c:v>
                </c:pt>
                <c:pt idx="3">
                  <c:v>Q</c:v>
                </c:pt>
                <c:pt idx="4">
                  <c:v>Q</c:v>
                </c:pt>
                <c:pt idx="5">
                  <c:v>A</c:v>
                </c:pt>
                <c:pt idx="6">
                  <c:v>A</c:v>
                </c:pt>
                <c:pt idx="7">
                  <c:v>A</c:v>
                </c:pt>
                <c:pt idx="8">
                  <c:v>A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C5-4895-BDFC-C14ACEB81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6813176"/>
        <c:axId val="636811864"/>
      </c:lineChart>
      <c:catAx>
        <c:axId val="636813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white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1" baseline="0" dirty="0">
                    <a:solidFill>
                      <a:srgbClr val="FF33CC"/>
                    </a:solidFill>
                    <a:effectLst/>
                  </a:rPr>
                  <a:t>string </a:t>
                </a:r>
                <a:r>
                  <a:rPr lang="en-US" sz="1800" b="0" i="0" baseline="0" dirty="0">
                    <a:solidFill>
                      <a:srgbClr val="FF33CC"/>
                    </a:solidFill>
                    <a:effectLst/>
                  </a:rPr>
                  <a:t>characters</a:t>
                </a:r>
                <a:endParaRPr lang="en-IN" dirty="0">
                  <a:solidFill>
                    <a:srgbClr val="FF33CC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FFF00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636811864"/>
        <c:crosses val="autoZero"/>
        <c:auto val="1"/>
        <c:lblAlgn val="ctr"/>
        <c:lblOffset val="100"/>
        <c:noMultiLvlLbl val="0"/>
      </c:catAx>
      <c:valAx>
        <c:axId val="636811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rgbClr val="FF33CC"/>
                    </a:solidFill>
                    <a:effectLst/>
                  </a:rPr>
                  <a:t>Value of </a:t>
                </a:r>
                <a:r>
                  <a:rPr lang="en-US" sz="1800" b="0" i="1" baseline="0" dirty="0">
                    <a:solidFill>
                      <a:srgbClr val="FF33CC"/>
                    </a:solidFill>
                    <a:effectLst/>
                  </a:rPr>
                  <a:t>count</a:t>
                </a:r>
                <a:endParaRPr lang="en-IN" dirty="0">
                  <a:solidFill>
                    <a:srgbClr val="FF33CC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636813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  <a:lumOff val="5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6:44.3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838 389,'-15'4,"0"-1,0-1,-1 0,-19-1,-2 1,-271 2,168-6,115 0,1 0,-44-11,-8-2,60 14,12 1,1-1,-1 1,1 0,-1-1,0 0,1 0,-6-2,8 2,0 0,0 0,0 0,0 0,0 0,0 0,0 0,0 0,1 0,-1-1,0 1,1 0,-1 0,1-1,-1 1,1 0,0-1,0 1,-1 0,1-1,0 1,0 0,0-1,1-1,10-185,-10 72,-1 115,0 1,0-1,1 1,-1-1,0 0,1 1,-1-1,0 1,1-1,-1 0,1 1,-1 0,1-1,0 1,-1-1,1 1,-1-1,1 1,0 0,-1 0,1-1,-1 1,1 0,0 0,0 0,-1 0,1-1,1 1,28-1,-10 0,10-3,55-3,-50 6,308-2,-173 6,-74-3,-91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9:04.03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11,'4'2,"0"0,1-1,-1 0,1 0,0 0,-1-1,1 1,0-1,-1 0,1-1,7 0,3 0,92 2,96-3,-100-8,62 5,-160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0:02.56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0,'8'2,"1"0,-1 0,0-1,1 0,-1 0,1-1,-1 0,14-2,6 0,133 8,-160-7,1 1,-1 0,1 0,0 0,-1 0,1 1,0-1,-1 0,1 0,-1 1,1-1,-1 1,1 0,-1-1,1 1,-1 0,0 0,3 2,-3-1,0 1,0-1,-1 1,1-1,-1 0,0 1,1-1,-1 1,0-1,-1 6,1-2,1 81,-3 44,2-128,-1 1,0-1,0 1,0-1,0 0,-1 1,1-1,-1 0,0 0,0 0,0 0,0 0,-1 0,1-1,-1 1,0-1,0 0,1 0,-1 0,-1 0,1 0,0 0,-6 1,-1 1,0-1,1 0,-2-1,1 0,0-1,0 0,-12 0,11 0,-1 0,1 1,-13 4,10-3,-2 1,5-1,0-1,0 0,1-1,-16 0,178 4,-105-2,93-6,-89-6,-36 5,0 1,1 1,18-1,342 4,-286-12,249 5,-281-1,-41 4,0 0,23 0,80-6,215-8,-292 17,0 2,0 2,69 15,-85-13,-1-1,1-2,43 1,401 1,-462-4,-5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0:16.75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0 296,'85'5,"-28"-4,61-2,125-9,-89 5,88 10,204 0,-293 6,541-11,-678 0,-1 1,26 4,-40-5,-1 1,1-1,-1 0,1 0,-1 1,1-1,0 0,-1 0,1 0,-1 0,1 0,0 0,-1 0,1 0,0 0,-1 0,1 0,-1 0,1 0,0-1,-1 1,1 0,-1 0,1-1,0 1,-1 0,1-1,-1 1,1 0,-1-1,0 1,1-1,-1 1,1-1,-1 1,0-1,1 1,-1-1,0 1,0-1,1 0,-1 1,0-2,5-7,-2 1,0 1,-1-1,0 0,0 0,-1 0,0 1,-1-1,1 0,-2-9,2-22,6-123,-7 161,0-4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0:32.50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34,'1'1,"-1"0,1 0,-1-1,1 1,0 0,-1-1,1 1,0-1,-1 1,1-1,0 1,0-1,-1 1,1-1,0 0,0 0,0 1,0-1,0 0,-1 0,1 0,0 0,0 0,0 0,1 0,27 1,-26-1,175 5,132-21,-301 16,1-1,-1-1,0 0,12-3,-12 2,1 0,-1 1,1 1,13-1,97-6,-95 6,192 0,-111 4,291-2,-289 5,366-5,-314 10,39-4,-198-7,0 1,-1 0,1 0,-1 0,1 0,0 0,-1 1,1-1,-1 0,1 0,0 0,-1 0,1 1,-1-1,1 0,-1 0,1 1,-1-1,1 1,-1-1,1 0,-1 1,1-1,-1 1,0-1,1 1,-1-1,0 1,1-1,-1 1,0-1,0 1,0 0,1-1,-1 1,0-1,0 1,0 0,0-1,0 2,0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0:46.86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1,'0'1,"1"-1,-1 1,1 0,-1 0,1 0,0 0,-1-1,1 1,0 0,0 0,0-1,-1 1,1-1,0 1,0-1,0 1,0-1,0 0,0 1,0-1,0 0,0 0,0 1,0-1,0 0,2 0,29 2,-32-2,144-1,-143 2,0-1,0 1,0-1,-1 0,1 1,0-1,-1 1,1 0,0-1,-1 1,1-1,-1 1,1 0,0 0,-1-1,0 1,1 0,-1 0,0 0,1-1,-1 1,0 0,0 0,1 0,-1 0,0 0,0-1,0 1,-1 2,0 35,0-24,5 60,-54-75,-40 3,-75-4,-36-8,217 9,0-1,0-1,-1 0,17-5,12-3,-23 6,-10 2,0 1,1 0,0 1,12-1,-13 2,0-1,0-1,14-3,21-3,185 3,-177 5,-50 1,0 0,0 1,0-1,0 1,0 0,0 0,0 0,-1 0,5 4,15 8,-9-10,0 0,1 0,-1-2,16 2,76 1,-93-5,-12 1,-2-1,-177 16,292-11,-34 1,135-7,-172-3,131-8,-110 1,100 1,-12-15,-113 20,54-2,-85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0:55.773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0,'498'0,"-492"0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1:13.93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2:05.44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1,'51'11,"17"-10,151-3,-197-3,-18 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52:20.40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2,'64'-2,"68"4,-131-2,-1 0,1 1,0-1,-1 0,1 1,-1-1,1 1,-1-1,1 1,-1-1,1 1,-1-1,1 1,-1-1,0 1,1-1,-1 1,0 0,0-1,1 1,-1 0,0-1,0 1,0 0,0-1,0 1,0 0,0 0,0-1,0 1,0 1,-3 31,1-16,3 60,-2 95,1-171,-1 0,1 1,-1-1,1 1,-1-1,1 0,-1 1,0-1,1 0,-1 0,0 0,0 1,0-1,0 0,0 0,0 0,-1 0,1-1,0 1,0 0,-1 0,1-1,0 1,-1-1,1 1,-1-1,1 0,0 1,-1-1,1 0,-3 0,-8 1,0-1,0 0,-13-2,-1 1,-59 1,81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1T09:51:17.46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6:51.1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255 1,'-249'0,"244"0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1T09:54:42.88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465 2338,'2'-38,"3"0,1 0,22-73,-4 15,24-147,-46 221,-2 22,0-1,0 1,0 0,0 0,0 0,0 0,0-1,0 1,0 0,0 0,0 0,0 0,0-1,0 1,-1 0,1 0,0 0,0 0,0 0,0 0,0-1,0 1,0 0,-1 0,1 0,0 0,0 0,0 0,0 0,0 0,-1 0,1-1,0 1,0 0,0 0,0 0,-1 0,1 0,0 0,0 0,0 0,0 0,-1 0,1 0,0 0,0 0,0 1,-1-1,-2 2,0 1,0 0,0 0,0 0,1 0,-1 1,-1 3,-82 135,-71 159,136-259,12-17,9-22,-1 0,0 1,0-1,-1 0,1 1,-1-1,1 0,-1 0,0 0,0 0,-1-1,-2 4,4-5,1-1,0 0,-1 0,1 0,-1 1,1-1,0 0,-1 0,1 0,0 0,-1 0,1 0,-1 0,1 0,0 0,-1 0,1 0,-1 0,1 0,0 0,-1-1,1 1,0 0,-1 0,1 0,0 0,-1-1,1 1,0 0,-1 0,1-1,0 1,0 0,-1-1,1 1,-10-20,-1-23,-9-79,5-1,3-218,12 336,-1 7,-3 17,-5 41,-31 219,-72 617,106-781,10-562,-4-214,1 660,3 5,7 15,12 30,32 84,-17-37,98 175,-119-243,2 0,1-1,1-2,1 0,1-1,2-1,0-1,1-2,1 0,37 19,-35-24,1-2,0-1,1-1,0-2,1-1,0-2,0-1,0-1,35-1,-24-4,0-2,0-1,0-3,0-1,-1-3,54-20,79-43,190-112,-148 71,7-3,103-52,-2 43,-287 115,0 3,0 0,1 3,0 1,1 2,52 3,-38 4,0 2,0 3,101 30,-61-7,118 58,78 60,-277-143,126 68,413 209,-425-227,2-6,199 51,-193-71,2-7,0-6,1-5,0-7,1-5,206-27,-251 10,0-4,-1-4,-2-3,-1-5,-1-4,-2-4,-1-3,80-56,-122 68,0-3,-2-1,-2-2,-1-2,-2-1,-2-2,45-71,-60 81,37-53,-53 81,1-1,-1 1,1 0,0 1,0-1,1 1,-1 0,1 0,-1 0,1 1,0 0,0 0,0 1,10-2,10 0,0 0,29 2,-37 1,25 1,-1 2,1 3,-1 0,0 3,0 2,70 27,-89-30,47 8,-52-13,0 1,0 1,-1 0,27 12,-37-12,0 0,0 1,0 0,-1 0,1 0,-2 1,1 0,-1 0,6 9,24 30,-24-34,-1 1,-1 0,0 1,0 0,-1 0,10 26,-11-26,1 0,1 0,1-1,0 0,17 17,-14-16,0 0,-2 1,15 22,-22-29,1-1,1-1,-1 1,1-1,0 0,1 0,-1 0,1-1,12 7,9 4,35 13,-62-28,1 0,0 0,-1 0,1 0,0-1,0 1,0 0,0-1,1 1,-1-1,0 0,0 0,0 0,0 0,0 0,0 0,0 0,1-1,-1 1,0-1,0 0,0 1,0-1,3-2,-3 1,0 0,-1-1,1 1,0-1,-1 1,1-1,-1 0,0 1,0-1,0 0,0 0,-1 0,1 0,-1 0,1 0,-1-5,-1-221,-2 89,3-412,0 551,0-1,0 1,0 0,0-1,0 1,0-1,0 1,0 0,0-1,1 1,-1 0,1-1,-1 1,1 0,-1-1,1 1,1-2,-1 3,0 1,0-1,0 1,-1-1,1 1,0-1,0 1,-1 0,1 0,0-1,-1 1,1 0,-1 0,1 0,-1-1,1 1,-1 0,0 0,1 0,-1 0,0 0,0 0,1 2,12 35,-4-16,-1 1,-2-1,0 2,3 29,-5 237,-7-152,2-61,-1-28,6 65,0-103,3-12,7-19,2-24,-3-2,-1 1,-2-2,-2 0,2-47,-4-245,-7 268,0 13,-3 0,-13-69,10 93,-1 1,-2 0,-1 1,-2 0,-19-35,8 19,-26-77,5 9,43 110,-2 0,1 0,0 0,-1 0,-9-10,12 15,1 0,-1 0,0 1,0-1,0 0,0 1,1-1,-1 0,0 1,0-1,0 1,0 0,0-1,0 1,0 0,-1 0,1-1,0 1,0 0,0 0,0 0,0 0,0 0,0 1,0-1,0 0,0 0,0 1,0-1,0 1,0-1,0 1,0-1,0 1,0-1,0 1,0 0,1 0,-1-1,0 1,0 0,1 0,-1 0,1 0,-1 0,1 0,-1 1,-8 15,1 1,1-1,1 1,1 0,-4 25,6-34,-32 184,-13 252,20-144,24-264,-13 98,2 243,17-528,-2-1196,0 1330,1 12,-1 0,0 0,0 0,0 0,-1 0,1-1,-1 1,-2-7,3 10,-1 1,1 0,0 0,0 0,0 0,0 0,-1 0,1 0,0 0,0-1,0 1,0 0,-1 0,1 0,0 0,0 0,0 0,-1 0,1 0,0 0,0 0,0 0,0 0,-1 0,1 0,0 1,0-1,0 0,0 0,-1 0,1 0,0 0,0 0,0 0,0 0,-1 1,1-1,0 0,0 0,0 0,0 0,0 0,0 1,0-1,0 0,0 0,-1 0,1 1,0-1,0 0,0 0,0 0,0 0,0 1,0-1,0 0,0 0,0 1,-18 32,-25 60,12-23,-190 475,86-196,122-320,13-29,0-1,0 1,0 0,0 0,0 0,0 0,0-1,0 1,0 0,0 0,-1 0,1 0,0-1,0 1,0 0,0 0,0 0,-1 0,1 0,0 0,0 0,0 0,0-1,-1 1,1 0,0 0,0 0,0 0,0 0,-1 0,1 0,0 0,0 0,0 0,-1 0,1 0,0 0,0 0,0 0,-1 1,1-1,0 0,0 0,0 0,0 0,-1 0,1 0,0 0,0 1,0-1,0 0,0 0,0 0,-1 0,1 0,0 1,0-1,0 0,0 0,0 1,-3-18,0 0,1 0,1 1,2-32,0-3,1-387,-2-106,-4 471,-2 52,6 21,-1 0,1 0,0 0,0 0,-1 0,1 0,0-1,0 1,-1 0,1 0,0 0,0 0,-1 0,1 0,0 0,0 0,-1 0,1 0,0 0,-1 0,1 0,0 0,0 1,-1-1,1 0,0 0,0 0,0 0,-1 0,1 0,0 1,0-1,-1 0,1 0,0 0,0 1,0-1,-1 0,-21 40,-14 46,-43 157,-3 103,8 34,59-274,-3 177,18-276,1 32,4-29,-4-11,-1 1,1 0,-1 0,1 0,-1 0,1-1,-1 1,1 0,-1-1,1 1,-1 0,1-1,-1 1,0 0,1-1,-1 1,0-1,1 1,-1-1,0 1,0-1,1 1,-1-2,60-107,-6-2,-4-3,40-135,-58 122,-25 104,-7 23,1 0,-1 0,0 0,0 0,1 0,-1 1,0-1,0 0,1 0,-1 0,0 1,0-1,0 0,1 0,-1 0,0 1,0-1,0 0,0 1,0-1,1 0,-1 0,0 1,0-1,0 0,0 1,0-1,0 0,0 0,0 1,0-1,0 0,0 1,0-1,0 0,-1 1,5 57,-4-48,7 760,-7-749,1 11,1-18,2-10,1-9,-2 0,1 0,-1-1,1 1,3-10,134-326,-99 231,268-801,-274 733,-36 152,-1 17,-1 10,-9 31,1 0,2 2,-4 36,5-32,-18 124,8 1,4 241,13-396,0 0,1-1,0 1,4 13,-5-20,0 0,0 0,1-1,-1 1,0 0,1 0,-1-1,0 1,1 0,-1-1,1 1,0-1,-1 1,1-1,-1 1,1-1,0 1,-1-1,1 1,0-1,0 0,0 1,1-1,-1 0,0-1,1 1,-1 0,0-1,1 1,-1-1,0 1,0-1,0 1,1-1,-1 0,0 0,0 0,0 1,0-1,0 0,1-2,13-14,-2 0,0-1,0-1,-2 0,10-23,42-110,-55 131,6-18,16-73,-23 93,-6 19,-1 0,0 0,0 0,1 0,-1 0,0 1,1-1,-1 0,0 0,0 0,0 0,1 0,-1 1,0-1,0 0,1 0,-1 0,0 1,0-1,0 0,0 0,0 1,1-1,-1 0,0 0,0 1,0-1,0 0,0 1,0-1,0 0,0 0,0 1,7 39,-5 16,-2-42,0-1,0 1,2-1,0 0,3 14,-5-26,1 0,-1 0,0 0,0 0,1 0,-1 0,1-1,-1 1,1 0,-1 0,1 0,0 0,-1-1,1 1,0 0,0-1,-1 1,1 0,0-1,0 1,0-1,0 0,0 1,0-1,0 0,-1 1,3-1,-1 0,0 0,0-1,0 1,0-1,0 1,0-1,0 0,-1 0,1 0,0 0,-1 0,1 0,1-2,5-3,-2 0,1-1,-1 0,0-1,6-8,-4-1,1-1,-2-1,-1 1,0-1,-1 0,-1-1,-1 1,-1-1,0 0,-3-37,1 55,0 0,0 0,0 0,-1 0,1 0,-1 0,1 1,-1-1,0 0,1 0,-1 0,0 1,0-1,0 0,-1 1,1-1,0 1,-1 0,1-1,0 1,-1 0,0 0,1 0,-1 0,0 0,-3-1,-1 0,-1 0,1 1,-1-1,1 2,-1-1,0 1,-10 0,-21 5,0 2,1 1,-1 2,-68 27,-54 30,2 7,-267 169,-262 243,581-407,1-3,-19 13,-182 170,292-249,14-10,-1 0,1 0,0 0,0 0,0 0,-1 0,1 0,0 0,0 0,0 0,0-1,-1 1,1 0,0 0,0 0,0 0,0-1,0 1,-1 0,1 0,0 0,0 0,0-1,0 1,0 0,0 0,0 0,0-1,0 1,0 0,0 0,0-1,0 1,0 0,0 0,0 0,0-1,0 1,0 0,12-42,184-370,-99 217,272-493,-364 679,-3 7,0-1,0 0,0 0,-1 0,1-1,-1 1,0 0,2-6,-4 8,1-1,0 1,0 0,-1 0,1 0,0 0,-1 0,1 0,-1 0,0 0,1 0,-1 0,0 0,1 0,-1 1,0-1,0 0,0 0,0 1,0-1,0 1,0-1,0 1,0-1,0 1,0-1,0 1,0 0,0 0,0-1,-1 1,1 0,-1 0,-20-4,-1 1,1 1,0 1,-1 1,-43 5,7 5,-65 19,8 6,1 5,2 5,-207 116,172-71,4 6,-154 136,229-174,3 4,2 2,4 4,-62 87,191-203,91-78,90-75,1284-990,-1259 998,-211 151,-49 35,-19 16,-35 31,36-37,-122 122,-70 78,-595 670,57 66,684-870,-72 135,120-202,0 1,-1 0,0 1,1-1,0 0,0 1,0-1,-1 7,2-9,0 0,1 0,-1 0,0 0,1 0,-1 0,0 0,1-1,-1 1,1 0,-1 0,1 0,0-1,-1 1,1 0,0-1,0 1,-1 0,1-1,0 1,0-1,0 0,0 1,-1-1,1 1,0-1,0 0,0 0,0 0,0 0,0 1,0-1,0 0,0-1,1 1,9 1,-1-2,0 1,0-1,1 0,-1-1,0-1,16-5,78-37,-83 35,190-103,47-46,-6-10,-9-12,-7-10,290-304,-473 440,83-115,-133 165,1-1,-1 1,1-1,-1 1,-1-1,1 0,1-9,-4 15,0-1,0 1,0 0,0-1,0 1,0 0,0-1,0 1,0 0,0-1,0 1,0 0,0-1,0 1,0 0,-1-1,1 1,0 0,0-1,0 1,-1 0,1 0,0-1,0 1,-1 0,1 0,0 0,0-1,-1 1,1 0,0 0,-1 0,1 0,-1-1,-21 5,-23 16,1 2,1 1,-48 36,56-36,-825 576,402-237,340-255,-169 197,250-259,-10 10,2 1,-70 118,104-150,21-34,30-47,-39 57,623-986,-527 810,-8-3,79-227,-160 383,13-44,-20 62,0 0,0 0,0 0,-1 0,0 0,0 0,0 0,-1 0,0 0,-1-6,1 9,0 0,0 0,0 0,0 0,-1 0,1 0,0 0,-1 1,0-1,1 0,-1 1,0 0,0-1,0 1,0 0,0 0,0 0,0 0,0 0,0 1,-1-1,1 0,0 1,0 0,-3-1,-7 1,0 0,1 0,-1 1,-12 2,-31 9,1 3,1 2,0 2,-62 33,-518 296,36 64,446-299,-269 263,346-287,29-33,45-55,-1 0,1-1,-1 1,1 0,-1 0,1-1,-1 1,1-1,-1 1,1-1,-1 1,0-1,1 1,-1-1,0 1,1-1,-1 0,0 1,0-1,1 0,-2 1,8-30,76-167,-64 155,199-420,200-468,-408 908,-3 7,0 0,-1-1,0 1,-1-1,-1 0,2-18,-5 32,0 0,0 0,0 0,0 0,0 0,0 0,0 0,0 0,-1 0,1 0,0 0,-1 0,1 1,0-1,-1 0,1 0,-1 0,0 0,1 1,-1-1,0 0,1 0,-1 1,0-1,0 0,0 1,1-1,-1 1,0 0,0-1,0 1,0-1,0 1,0 0,0 0,0 0,0 0,0-1,0 1,0 0,0 1,-1-1,-6 1,-1 1,1-1,0 2,-12 4,-46 22,2 3,-108 72,-55 53,-254 228,-169 231,281-228,367-386,-18 23,20-25,0 0,0 0,0 0,0 0,0 0,0 0,0 0,0 0,0-1,1 1,-1 0,0 0,0 0,0 0,0 0,0 0,0 0,0 0,0 0,1 0,-1 0,0 0,0 0,0 0,0 0,0 0,0 0,0 0,1 0,-1 0,0 0,0 0,0 0,0 0,0 0,0 0,0 0,1 0,-1 0,0 0,0 0,0 0,0 0,0 0,0 0,0 0,0 0,1 0,-1 1,0-1,0 0,0 0,0 0,0 0,0 0,0 0,0 0,0 1,0-1,0 0,0 0,0 0,0 0,0 0,0 0,0 0,0 1,0-1,0 0,27-16,262-200,-185 134,296-235,108-82,1496-1126,-1708 1311,32-16,-264 187,-60 41,-4 4,-10 11,-34 32,-94 92,-73 77,-598 663,20 29,769-882,-520 578,508-565,22-26,32-38,211-267,-16 17,1017-1351,-1156 1524,-42 57,-23 32,-1 0,0-1,-1 0,-1-1,10-24,-19 40,-1 1,1-1,-1 0,1 0,-1 0,0 0,0 0,1 0,-1 0,0 0,0 0,0 0,0 1,0-1,0 0,-1 0,1 0,0 0,0 0,-1 0,1 0,0 0,-1 0,1 1,-1-1,1 0,-1 0,1 0,-1 1,0-1,1 0,-1 1,0-1,0 1,1-1,-1 1,0-1,0 1,0-1,0 1,-1 0,-8-2,0 0,0 1,0 1,-1 0,1 0,0 1,-12 3,-174 33,-89 45,-126 61,-678 341,-318 354,1095-610,319-233,65-59,408-479,-40-38,-292 367,-137 201,-11 13,0 0,0 0,1 0,-1 0,0-1,0 1,0 0,0 0,0 0,0 0,1 0,-1 0,0 0,0 0,0 0,0 0,1 0,-1 0,0 0,0 0,0 0,0 0,1 0,-1 0,0 0,0 0,0 0,0 0,0 0,1 0,-1 0,0 0,0 0,0 0,0 1,0-1,0 0,1 0,-1 0,0 0,0 0,0 0,0 1,0-1,1 4,-1 0,1-1,-1 1,0 0,0 0,0 0,-2 6,-11 60,-3 0,-31 82,-140 345,-28-3,86-201,64-144,-101 246,163-389,-9 35,12-41,0 1,-1 0,1 0,0-1,0 1,0 0,0 0,0-1,0 1,0 0,0 0,1-1,-1 1,0 0,0 0,0-1,1 1,-1 0,0-1,1 1,-1 0,1-1,-1 1,1-1,-1 1,1-1,-1 1,1-1,0 1,-1-1,1 1,0-1,-1 0,1 1,0-1,0 0,-1 0,1 1,0-1,-1 0,1 0,0 0,0 0,0 0,6-1,-1-1,0 1,0-1,0 0,0-1,0 1,0-1,6-4,44-28,-1-1,60-53,97-103,-2-17,-10-9,273-384,-443 559,10-12,-3-1,-2-2,27-63,-50 84,-12 36,0 1,0-1,0 1,0-1,0 0,0 1,0-1,-1 1,1-1,0 0,0 1,0-1,0 1,-1-1,1 1,0-1,-1 1,1-1,0 1,-1-1,1 1,-1-1,0 1,0-1,0 1,0 0,0 0,0-1,0 1,0 0,0 0,0 0,0 0,0 0,0 1,0-1,0 0,0 0,0 1,-2 0,-17 8,0 2,0 0,1 2,1 0,0 0,-17 19,4-6,-304 286,16 27,242-255,20-23,-480 554,396-411,138-200,2-8,8-17,24-53,53-93,-40 85,271-524,-293 564,-8 17,-1-1,-1-1,-2 0,13-47,-22 73,-1 1,0-1,1 0,-1 0,0 0,0 1,0-1,0 0,1 0,-1 0,0 1,0-1,0 0,-1 0,1 0,0 0,0 1,0-1,-1 0,1 0,0 1,-1-1,1 0,0 0,-1 1,1-1,-1 0,1 1,-1-1,0 1,1-1,-1 1,-1-2,0 2,-1 0,1 1,-1-1,1 0,-1 1,1-1,-1 1,1 0,0 0,-1 0,1 0,-3 2,-32 19,1 2,1 2,1 1,-31 32,-70 72,5 6,-162 222,-187 344,397-578,49-71,0-2,32-51,3-8,19-36,220-432,247-521,-431 872,99-246,-151 357,-1-1,0 0,2-19,-7 33,1 1,0-1,0 0,0 0,0 0,0 1,0-1,0 0,-1 0,1 0,0 0,0 0,0 1,0-1,-1 0,1 0,0 0,0 0,0 0,-1 0,1 0,0 0,0 0,0 0,-1 0,1 0,0 0,0 0,0 0,-1 0,1 0,0 0,0 0,-1 0,1 0,0 0,0 0,0 0,0 0,-1 0,1 0,0-1,0 1,0 0,0 0,-1 0,1 0,0-1,0 1,0 0,0 0,0 0,0 0,-1-1,1 1,0 0,0 0,0 0,0-1,0 1,0 0,0 0,0-1,0 1,0 0,0 0,-21 20,-456 561,469-569,-826 1186,799-1146,23-42,9-21,15-39,186-535,-45 145,-111 312,157-538,-189 614,-10 51,1 0,-1 0,0 0,0 0,0 0,0 0,0 1,0-1,0 0,0 0,-1 0,1 0,0 0,0 1,-1-1,1 0,-1 0,0-1,1 2,-1 0,1 0,-1 0,1-1,-1 1,1 0,-1 0,1 0,-1 0,1 0,-1 0,1 0,-1 0,1 0,-1 0,1 0,-1 1,1-1,-1 0,1 0,-1 0,1 1,-1-1,0 1,-39 32,-67 78,-803 1047,889-1127,-358 545,369-557,-1 1,10-24,4-17,130-422,-94 327,24-74,115-330,-172 502,4-8,8-35,-17 60,-1 0,0 0,1 0,-1-1,0 1,0 0,0 0,0-1,0 1,0 0,0-1,0 1,-1 0,1 0,-1-2,1 3,-1 0,1-1,0 1,-1 0,1 0,-1 0,1 0,0 0,-1 0,1 0,-1 0,1 0,0 0,-1 0,1 0,-1 0,1 0,0 0,-1 0,1 0,0 0,-1 1,1-1,0 0,-1 0,1 0,0 1,-1-1,1 0,-1 1,-5 5,-1 0,1 0,-10 14,-188 294,92-134,-168 256,273-426,-14 20,21-30,0 0,0 0,0 0,0 0,0 0,0 0,0 0,0 0,0 0,1-1,-1 1,0 0,0 0,0 0,0 0,0 0,0 0,0 0,0 0,0-1,0 1,0 0,0 0,0 0,0 0,0 0,0 0,0 0,0 0,0-1,-1 1,1 0,0 0,0 0,0 0,0 0,0 0,0 0,0 0,0 0,0 0,0-1,0 1,0 0,-1 0,1 0,0 0,0 0,0 0,0 0,0 0,0 0,0 0,0 0,-1 0,1 0,0 0,0 0,0 0,0 0,0 0,9-29,215-486,-141 338,278-655,-340 767,-61 170,14-35,-363 876,142-359,199-470,-52 131,96-237,12-27,8-17,632-1449,-624 1419,10-24,-4-1,27-127,-52 180,-11 77,-124 780,72-499,25-146,-19 127,51-274,6-33,6-17,83-185,77-256,-97 220,-61 189,-3-1,6-90,-15 136,-1 0,0 0,0 0,-1 0,0 0,0 0,-2-9,3 16,0 0,-1-1,1 1,0 0,0-1,0 1,0 0,0-1,0 1,0 0,0 0,-1-1,1 1,0 0,0-1,0 1,-1 0,1 0,0-1,0 1,-1 0,1 0,0 0,0-1,-1 1,1 0,0 0,-1 0,1 0,0 0,-1 0,1-1,0 1,-1 0,1 0,0 0,-1 0,1 0,0 0,-1 1,1-1,0 0,-1 0,1 0,0 0,-1 0,-13 20,0 13,2 0,-11 46,13-40,-117 474,105-397,6 0,-2 182,18-263,2 0,1-1,15 63,-12-76,1 0,1 0,0-1,2 0,0-1,2 0,15 21,0-8,0-2,2-1,2-1,0-2,1-1,2-1,1-2,52 25,-23-18,2-2,1-3,0-3,81 14,-63-21,1-4,0-3,161-9,-129-9,-2-5,155-41,-83 1,-2-8,-4-8,206-114,-151 53,-6-9,-6-11,-8-9,-6-10,289-304,-233 170,-66 32,-36 8,-129 198,52-141,-82 195,-1 0,-1 0,0-1,-1 1,0-1,-1 0,0-27,-3 40,1 0,-1 0,1 0,-1 0,1 0,-1 0,0 0,0 0,0 1,0-1,0 0,-1 1,1-1,0 1,-1-1,1 1,-1-1,0 1,1 0,-1 0,0 0,0 0,0 0,1 0,-1 1,0-1,0 1,-4-1,-5-1,0 1,0 0,0 1,-14 2,15-1,-22 1,1 2,-1 2,1 0,0 2,0 2,1 1,-31 16,23-7,1 1,1 2,1 2,-56 51,35-19,2 3,3 2,2 2,4 2,-49 95,33-42,6 3,6 2,5 2,5 1,6 3,5 0,7 2,5 0,1 157,15-242,1 0,3 0,1-1,13 49,-14-81,0 0,0-1,1 1,1-1,0 0,1 0,1-1,0 0,0-1,1 1,0-2,1 1,1-1,-1-1,2 0,-1 0,18 9,-10-9,0-1,0-1,0-1,1 0,0-2,0 0,0-1,0-1,1-1,-1-1,0-1,1 0,-1-2,0 0,0-2,0 0,-1-1,1 0,-2-2,32-17,-14 2,-1-1,-1-2,-1-1,-1-2,-2-1,0-1,42-61,-27 25,-3-2,-2-1,36-93,-40 73,-3-2,-5-1,-3-1,-5-1,-3-1,3-105,-18 137,-2 0,-3-1,-3 1,-3 1,-3-1,-2 2,-3 0,-3 0,-2 2,-36-68,25 66,-68-96,85 138,0 0,0 1,-2 1,-1 0,0 2,-1 0,0 1,-29-15,38 24,-1 1,0 0,1 1,-1 1,-1 0,1 0,0 1,-1 0,0 2,1-1,-1 1,1 1,-1 0,1 1,-1 0,1 1,0 1,0 0,-15 7,3 1,0 2,1 0,1 2,1 0,0 2,1 0,-35 41,-6 13,4 3,3 2,3 3,4 1,-56 134,99-205,0-2,0 1,1 0,0 0,0 0,1 1,0-1,0 1,1-1,1 16,0-24,0 0,0 0,0 0,1 0,-1 0,0 0,1 0,-1-1,1 1,-1 0,1 0,-1 0,1 0,-1-1,1 1,0 0,-1-1,1 1,0 0,0-1,-1 1,1-1,0 1,0-1,0 0,0 1,1-1,2 1,0-1,0 0,0 1,0-2,0 1,-1 0,6-2,18-6,-1-1,0-1,-1-1,0-1,-1-1,37-27,27-21,-4-3,142-141,114-185,-243 263,-5-4,110-211,-171 274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7:06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0,'349'6,"-326"-7,-14 0,1 1,0 0,-1 1,1 0,-1 0,19 6,-25-6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7:33.6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1,'350'5,"-284"0,-60-5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8:00.75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8:18.59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94 271,'419'-6,"-294"1,-115 5,-8 0,1 1,-1-1,1 0,-1 0,1-1,0 1,-1-1,1 1,-1-1,3-1,-4 1,0 0,0 0,-1 1,1-1,-1 0,1-1,-1 1,1 0,-1 0,1 0,-1 0,0 0,0 0,0 0,0-1,0 1,0 0,0 0,0 0,0 0,0 0,0-1,-1 1,1 0,-1 0,0-2,-2-13,1-1,0 1,1-1,3-29,-2-29,-1 74,1 0,-1 0,1 0,-1 1,1-1,-1 0,1 0,-1 1,0-1,1 1,-1-1,0 1,0-1,1 1,-1-1,0 1,0-1,0 1,0 0,0 0,1-1,-1 1,0 0,0 0,0 0,0 0,0 0,-1 0,-37 1,26 0,-129-6,25-6,-25 6,67 2,45 0,-56 4,85-1,1 0,0 0,-1 0,1 0,-1 0,1 1,0-1,-1 0,1 0,0 1,-1-1,1 0,0 0,-1 1,1-1,0 0,-1 1,1-1,0 0,0 1,-1-1,1 1,0-1,0 0,0 1,0-1,0 1,0-1,0 1,-1-1,1 0,0 1,0-1,1 1,-1-1,0 1,0-1,5 24,-2-6,2 224,-4-241,-1 0,0 0,1 0,-1 0,0 0,1 0,0 0,-1 0,1-1,-1 1,1 0,0 0,0-1,-1 1,1 0,0-1,0 1,0-1,0 1,-1-1,1 0,0 1,0-1,0 0,0 1,0-1,0 0,0 0,0 0,0 0,0 0,2 0,44-1,-30 0,84 3,110-4,-74-4,11 1,-143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8:37.8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1,'163'5,"-78"-4,75 3,-159-3,0-1,-1 1,1-1,0 1,0-1,-1 1,1-1,0 1,-1-1,1 1,-1 0,1-1,-1 1,1 0,-1 0,1-1,-1 1,0 0,1 0,-1 0,0-1,0 1,0 0,1 0,-1 0,0 0,0 0,0 0,-1 1,0 35,0-24,1-2,-1 0,-1 1,0-1,0 0,-8 20,3-10,5-11,0 1,0 0,1 0,1 0,0 14,0 22,0-46,-1-1,1 1,0 0,0-1,0 1,0-1,0 1,-1-1,1 1,0-1,-1 1,1-1,0 1,-1-1,1 0,0 1,-1-1,1 1,-1-1,1 0,-1 1,1-1,-1 0,1 0,-1 1,1-1,-1 0,1 0,-1 0,1 0,-1 0,1 0,-1 0,0 0,1 0,-1 0,1 0,-1 0,1 0,-1 0,-1-1,-29-10,15 5,-51 1,-94 4,73 3,82-2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8:45.2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1,'153'5,"-152"-5,0 1,0-1,0 0,0 1,0-1,0 0,-1 1,1-1,0 1,0 0,0-1,0 1,-1 0,1-1,0 1,-1 0,1 0,0 0,-1-1,1 1,-1 0,0 0,1 0,-1 0,0 0,1 0,-1 0,0 0,0 0,0 0,0 0,0 0,0 2,-2 42,1-37,-5 1,3-7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4:48:50.2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 0,'0'1,"-1"0,-1 0,-1 0,-1 0,-1-1,0 0,-1 1,1-1,-1 0,1-1,-1 1,1 0,0 0,-1 0,2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9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559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65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10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03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313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252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2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3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3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8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0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80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0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6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33.png"/><Relationship Id="rId7" Type="http://schemas.openxmlformats.org/officeDocument/2006/relationships/customXml" Target="../ink/ink3.xml"/><Relationship Id="rId12" Type="http://schemas.openxmlformats.org/officeDocument/2006/relationships/image" Target="../media/image2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5.png"/><Relationship Id="rId2" Type="http://schemas.openxmlformats.org/officeDocument/2006/relationships/image" Target="../media/image13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5.xml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37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8.png"/><Relationship Id="rId9" Type="http://schemas.openxmlformats.org/officeDocument/2006/relationships/customXml" Target="../ink/ink4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3.xml"/><Relationship Id="rId30" Type="http://schemas.openxmlformats.org/officeDocument/2006/relationships/image" Target="../media/image31.png"/><Relationship Id="rId35" Type="http://schemas.openxmlformats.org/officeDocument/2006/relationships/customXml" Target="../ink/ink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2264230"/>
            <a:ext cx="3485073" cy="18297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r"/>
            <a:r>
              <a:rPr lang="en-US" sz="4000"/>
              <a:t>ENIGMATIC EXAMPLE #1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4245018"/>
            <a:ext cx="2624892" cy="5359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FFFF00"/>
                </a:solidFill>
              </a:rPr>
              <a:t>PRIYANSHU SAGAR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5E74-CC73-5994-0C7D-FBCCB11E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888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CODE FOR THE last IDEA…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BD237-ECDE-5B85-ECC1-3F912A4A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0" y="2053543"/>
            <a:ext cx="11279217" cy="4295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DB3CEC-8448-2E5D-0820-525CA424403A}"/>
                  </a:ext>
                </a:extLst>
              </p14:cNvPr>
              <p14:cNvContentPartPr/>
              <p14:nvPr/>
            </p14:nvContentPartPr>
            <p14:xfrm>
              <a:off x="8359954" y="449298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DB3CEC-8448-2E5D-0820-525CA42440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954" y="438534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D1C07-6873-DC00-C68B-53A790A3C71C}"/>
                  </a:ext>
                </a:extLst>
              </p14:cNvPr>
              <p14:cNvContentPartPr/>
              <p14:nvPr/>
            </p14:nvContentPartPr>
            <p14:xfrm>
              <a:off x="8044594" y="3686589"/>
              <a:ext cx="3390840" cy="135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D1C07-6873-DC00-C68B-53A790A3C7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0954" y="3578589"/>
                <a:ext cx="3498480" cy="15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20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1302-AA4B-4F64-276F-A908EBA2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7222"/>
            <a:ext cx="9905998" cy="1478570"/>
          </a:xfrm>
        </p:spPr>
        <p:txBody>
          <a:bodyPr/>
          <a:lstStyle/>
          <a:p>
            <a:r>
              <a:rPr lang="en-IN" dirty="0">
                <a:latin typeface="Maiandra GD" panose="020E0502030308020204" pitchFamily="34" charset="0"/>
              </a:rPr>
              <a:t>FELL FOR THE RED HERRING?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BB8A-A11D-E011-EEA5-BCC2D4AE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8560"/>
            <a:ext cx="9905999" cy="1782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Consider the following inputs.</a:t>
            </a:r>
          </a:p>
          <a:p>
            <a:pPr marL="0" indent="0">
              <a:buNone/>
            </a:pPr>
            <a:r>
              <a:rPr lang="en-IN" dirty="0"/>
              <a:t>INPUT-1:</a:t>
            </a:r>
          </a:p>
          <a:p>
            <a:pPr marL="0" indent="0">
              <a:buNone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‘QAAQ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592A7-C6F4-A9B9-0662-8F67296D5C5E}"/>
              </a:ext>
            </a:extLst>
          </p:cNvPr>
          <p:cNvSpPr txBox="1"/>
          <p:nvPr/>
        </p:nvSpPr>
        <p:spPr>
          <a:xfrm>
            <a:off x="1141412" y="3051142"/>
            <a:ext cx="10179731" cy="352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 dirty="0"/>
              <a:t>Even after putting </a:t>
            </a:r>
            <a:r>
              <a:rPr lang="en-IN" sz="2400" i="1" dirty="0"/>
              <a:t>and </a:t>
            </a:r>
            <a:r>
              <a:rPr lang="en-IN" sz="2400" dirty="0"/>
              <a:t>condition and ensuring </a:t>
            </a:r>
            <a:r>
              <a:rPr lang="en-IN" sz="2400" i="1" dirty="0"/>
              <a:t>s[-1]!=‘Q’…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Think of this: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INPUT-2: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‘QAAAQQA’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>
                <a:solidFill>
                  <a:srgbClr val="FFFF00"/>
                </a:solidFill>
              </a:rPr>
              <a:t>A query cannot be resolved before it’s asked</a:t>
            </a:r>
            <a:r>
              <a:rPr lang="en-IN" sz="3200" dirty="0"/>
              <a:t>, hence we need to think differently. </a:t>
            </a:r>
          </a:p>
        </p:txBody>
      </p:sp>
    </p:spTree>
    <p:extLst>
      <p:ext uri="{BB962C8B-B14F-4D97-AF65-F5344CB8AC3E}">
        <p14:creationId xmlns:p14="http://schemas.microsoft.com/office/powerpoint/2010/main" val="31975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60E3-459D-A2F4-0A68-57FE3DC4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90" y="0"/>
            <a:ext cx="9907620" cy="1177013"/>
          </a:xfrm>
        </p:spPr>
        <p:txBody>
          <a:bodyPr/>
          <a:lstStyle/>
          <a:p>
            <a:r>
              <a:rPr lang="en-US" dirty="0"/>
              <a:t>MOULDING a LOGIC into code…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32AFF4-0832-4199-F1F9-E9B705C3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05538"/>
              </p:ext>
            </p:extLst>
          </p:nvPr>
        </p:nvGraphicFramePr>
        <p:xfrm>
          <a:off x="5369668" y="1235413"/>
          <a:ext cx="6614809" cy="5175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DC8F04-3AFD-383E-2918-498D1DC1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0" y="1235413"/>
            <a:ext cx="4343159" cy="51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F8E0-A53E-FDD3-5A37-10267E00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300160"/>
            <a:ext cx="4362404" cy="783562"/>
          </a:xfrm>
        </p:spPr>
        <p:txBody>
          <a:bodyPr>
            <a:normAutofit/>
          </a:bodyPr>
          <a:lstStyle/>
          <a:p>
            <a:r>
              <a:rPr lang="en-US" sz="4400" dirty="0"/>
              <a:t>Alternatively…</a:t>
            </a:r>
            <a:endParaRPr lang="en-IN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F0411B-35A4-6498-B615-AB0F2308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27" y="300160"/>
            <a:ext cx="5024256" cy="6081186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019AC29-85C8-285F-5E61-BD10DA291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033120"/>
              </p:ext>
            </p:extLst>
          </p:nvPr>
        </p:nvGraphicFramePr>
        <p:xfrm>
          <a:off x="428017" y="1274324"/>
          <a:ext cx="5817140" cy="510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54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E79C-11D6-8D8E-732E-E70E82BA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834" y="286236"/>
            <a:ext cx="4174885" cy="1338975"/>
          </a:xfrm>
        </p:spPr>
        <p:txBody>
          <a:bodyPr>
            <a:prstTxWarp prst="textInflateBottom">
              <a:avLst/>
            </a:prstTxWarp>
            <a:normAutofit/>
          </a:bodyPr>
          <a:lstStyle/>
          <a:p>
            <a:r>
              <a:rPr lang="en-US" dirty="0"/>
              <a:t>AROUND…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AA334-95A7-BB22-DD60-A35EC142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52" y="1426254"/>
            <a:ext cx="6515768" cy="50309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50F9C5-16D4-0F95-9918-31B34A7DC4B3}"/>
              </a:ext>
            </a:extLst>
          </p:cNvPr>
          <p:cNvSpPr txBox="1">
            <a:spLocks/>
          </p:cNvSpPr>
          <p:nvPr/>
        </p:nvSpPr>
        <p:spPr>
          <a:xfrm>
            <a:off x="205121" y="2962214"/>
            <a:ext cx="3582319" cy="1327862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oubleWave1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WITTY</a:t>
            </a:r>
            <a:endParaRPr lang="en-IN" sz="7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AE629E-1963-B393-3915-555BE3CE1536}"/>
              </a:ext>
            </a:extLst>
          </p:cNvPr>
          <p:cNvSpPr txBox="1">
            <a:spLocks/>
          </p:cNvSpPr>
          <p:nvPr/>
        </p:nvSpPr>
        <p:spPr>
          <a:xfrm rot="19283498">
            <a:off x="2893097" y="1318277"/>
            <a:ext cx="3920384" cy="1714100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ArchUp">
              <a:avLst>
                <a:gd name="adj" fmla="val 10799999"/>
              </a:avLst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cap="none" dirty="0"/>
              <a:t>WAY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851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DA68-0385-83B4-BEC9-766F9841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490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Introduction to platformS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E4F2-603F-9E1A-1755-8BA40DE3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06" y="1278729"/>
            <a:ext cx="1847778" cy="769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CodeChef</a:t>
            </a: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  <p:pic>
        <p:nvPicPr>
          <p:cNvPr id="1030" name="Picture 6" descr="Image result for codechef">
            <a:extLst>
              <a:ext uri="{FF2B5EF4-FFF2-40B4-BE49-F238E27FC236}">
                <a16:creationId xmlns:a16="http://schemas.microsoft.com/office/drawing/2014/main" id="{20284F50-4DA1-BF4D-1AE2-4016DDDA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9" y="1805882"/>
            <a:ext cx="36766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eetcode">
            <a:extLst>
              <a:ext uri="{FF2B5EF4-FFF2-40B4-BE49-F238E27FC236}">
                <a16:creationId xmlns:a16="http://schemas.microsoft.com/office/drawing/2014/main" id="{3CBC3B6C-BF23-9603-7B55-93595BD4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44" y="4646567"/>
            <a:ext cx="19812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deforces">
            <a:extLst>
              <a:ext uri="{FF2B5EF4-FFF2-40B4-BE49-F238E27FC236}">
                <a16:creationId xmlns:a16="http://schemas.microsoft.com/office/drawing/2014/main" id="{515E02F4-E9AB-39D3-F4F5-EFB7FDFA3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99" y="4262777"/>
            <a:ext cx="4191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68A06-DCB3-C441-6487-0D96FA44B014}"/>
              </a:ext>
            </a:extLst>
          </p:cNvPr>
          <p:cNvSpPr txBox="1">
            <a:spLocks/>
          </p:cNvSpPr>
          <p:nvPr/>
        </p:nvSpPr>
        <p:spPr>
          <a:xfrm>
            <a:off x="10058401" y="3655557"/>
            <a:ext cx="2133600" cy="688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Codeforces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95F680-8609-312E-7324-C98CCE29D433}"/>
              </a:ext>
            </a:extLst>
          </p:cNvPr>
          <p:cNvSpPr txBox="1">
            <a:spLocks/>
          </p:cNvSpPr>
          <p:nvPr/>
        </p:nvSpPr>
        <p:spPr>
          <a:xfrm>
            <a:off x="0" y="5712824"/>
            <a:ext cx="1757275" cy="77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LeetCode</a:t>
            </a:r>
            <a:endParaRPr lang="en-IN" sz="2800" dirty="0"/>
          </a:p>
        </p:txBody>
      </p:sp>
      <p:pic>
        <p:nvPicPr>
          <p:cNvPr id="1040" name="Picture 16" descr="Image result for GeeksforGeeks Logo">
            <a:extLst>
              <a:ext uri="{FF2B5EF4-FFF2-40B4-BE49-F238E27FC236}">
                <a16:creationId xmlns:a16="http://schemas.microsoft.com/office/drawing/2014/main" id="{91888DDA-3A6A-B157-8C8D-8D32F819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343" y="1426707"/>
            <a:ext cx="19812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D2464-B591-1A65-1C15-619794191550}"/>
              </a:ext>
            </a:extLst>
          </p:cNvPr>
          <p:cNvSpPr txBox="1">
            <a:spLocks/>
          </p:cNvSpPr>
          <p:nvPr/>
        </p:nvSpPr>
        <p:spPr>
          <a:xfrm>
            <a:off x="9762543" y="1278729"/>
            <a:ext cx="2869594" cy="988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GeekforGeeks</a:t>
            </a:r>
            <a:endParaRPr lang="en-IN" sz="2800" dirty="0"/>
          </a:p>
        </p:txBody>
      </p:sp>
      <p:pic>
        <p:nvPicPr>
          <p:cNvPr id="1026" name="Picture 2" descr="Inspiring Success Story of HackerRank - A Playground for Programmers">
            <a:extLst>
              <a:ext uri="{FF2B5EF4-FFF2-40B4-BE49-F238E27FC236}">
                <a16:creationId xmlns:a16="http://schemas.microsoft.com/office/drawing/2014/main" id="{02A0DA4B-7734-23C3-7303-5B708477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02" y="2934765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36BEB5-EA8A-B841-7458-3D208C73C251}"/>
              </a:ext>
            </a:extLst>
          </p:cNvPr>
          <p:cNvSpPr txBox="1">
            <a:spLocks/>
          </p:cNvSpPr>
          <p:nvPr/>
        </p:nvSpPr>
        <p:spPr>
          <a:xfrm>
            <a:off x="4856350" y="4525440"/>
            <a:ext cx="1981200" cy="84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HackerRank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693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17A5-23EE-4443-6AAE-F2BDAF57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0506"/>
            <a:ext cx="9905998" cy="1478570"/>
          </a:xfrm>
        </p:spPr>
        <p:txBody>
          <a:bodyPr/>
          <a:lstStyle/>
          <a:p>
            <a:r>
              <a:rPr lang="en-US" dirty="0"/>
              <a:t>PROBLEM STATEMENT(</a:t>
            </a:r>
            <a:r>
              <a:rPr lang="en-US" b="1" dirty="0"/>
              <a:t>S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9238-CEAE-1C4D-B14A-2A44E63A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/>
          <a:stretch/>
        </p:blipFill>
        <p:spPr>
          <a:xfrm>
            <a:off x="1053737" y="1521769"/>
            <a:ext cx="10292906" cy="4667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82B30-9376-A667-2F46-A1A1EA1E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018" y="200506"/>
            <a:ext cx="1099625" cy="10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6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09238-CEAE-1C4D-B14A-2A44E63A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/>
          <a:stretch/>
        </p:blipFill>
        <p:spPr>
          <a:xfrm>
            <a:off x="1053737" y="1521769"/>
            <a:ext cx="10292906" cy="4667901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C52D84-377A-30C7-FFDF-80530BFE4DBE}"/>
              </a:ext>
            </a:extLst>
          </p:cNvPr>
          <p:cNvCxnSpPr>
            <a:cxnSpLocks/>
          </p:cNvCxnSpPr>
          <p:nvPr/>
        </p:nvCxnSpPr>
        <p:spPr>
          <a:xfrm>
            <a:off x="1053737" y="4371703"/>
            <a:ext cx="51641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58D910-FFBB-63DF-2885-26D7C10DA6D9}"/>
              </a:ext>
            </a:extLst>
          </p:cNvPr>
          <p:cNvCxnSpPr>
            <a:cxnSpLocks/>
          </p:cNvCxnSpPr>
          <p:nvPr/>
        </p:nvCxnSpPr>
        <p:spPr>
          <a:xfrm>
            <a:off x="8090264" y="4149634"/>
            <a:ext cx="26996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C0F727C-236A-CF5F-3041-AFE1D772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37" y="209215"/>
            <a:ext cx="9905998" cy="1478570"/>
          </a:xfrm>
        </p:spPr>
        <p:txBody>
          <a:bodyPr/>
          <a:lstStyle/>
          <a:p>
            <a:r>
              <a:rPr lang="en-US" dirty="0"/>
              <a:t>A Suggested tackle approach…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074E36-2578-6B4B-EB35-8730F8E95224}"/>
              </a:ext>
            </a:extLst>
          </p:cNvPr>
          <p:cNvCxnSpPr>
            <a:cxnSpLocks/>
          </p:cNvCxnSpPr>
          <p:nvPr/>
        </p:nvCxnSpPr>
        <p:spPr>
          <a:xfrm>
            <a:off x="10328366" y="4371703"/>
            <a:ext cx="8316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264933-35BA-A84C-FCE2-4D4EAB4EBB11}"/>
              </a:ext>
            </a:extLst>
          </p:cNvPr>
          <p:cNvCxnSpPr>
            <a:cxnSpLocks/>
          </p:cNvCxnSpPr>
          <p:nvPr/>
        </p:nvCxnSpPr>
        <p:spPr>
          <a:xfrm>
            <a:off x="1053737" y="4602479"/>
            <a:ext cx="962297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33A4EE-551D-BB80-7CF8-50591635568E}"/>
              </a:ext>
            </a:extLst>
          </p:cNvPr>
          <p:cNvCxnSpPr>
            <a:cxnSpLocks/>
          </p:cNvCxnSpPr>
          <p:nvPr/>
        </p:nvCxnSpPr>
        <p:spPr>
          <a:xfrm>
            <a:off x="1053737" y="4855028"/>
            <a:ext cx="87085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FAE672-40BD-C492-FEFB-E9F2C9D849F3}"/>
              </a:ext>
            </a:extLst>
          </p:cNvPr>
          <p:cNvCxnSpPr>
            <a:cxnSpLocks/>
          </p:cNvCxnSpPr>
          <p:nvPr/>
        </p:nvCxnSpPr>
        <p:spPr>
          <a:xfrm>
            <a:off x="6544492" y="5242560"/>
            <a:ext cx="480215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B7DD85-3949-7B21-E458-E2323D00B272}"/>
              </a:ext>
            </a:extLst>
          </p:cNvPr>
          <p:cNvCxnSpPr>
            <a:cxnSpLocks/>
          </p:cNvCxnSpPr>
          <p:nvPr/>
        </p:nvCxnSpPr>
        <p:spPr>
          <a:xfrm>
            <a:off x="7149737" y="5473337"/>
            <a:ext cx="374468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C92879-374A-CC0B-F64B-75C8E4930725}"/>
              </a:ext>
            </a:extLst>
          </p:cNvPr>
          <p:cNvCxnSpPr>
            <a:cxnSpLocks/>
          </p:cNvCxnSpPr>
          <p:nvPr/>
        </p:nvCxnSpPr>
        <p:spPr>
          <a:xfrm>
            <a:off x="1073330" y="5725886"/>
            <a:ext cx="180049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96B644-5CBB-F21A-F306-2962C4D6BC26}"/>
              </a:ext>
            </a:extLst>
          </p:cNvPr>
          <p:cNvCxnSpPr>
            <a:cxnSpLocks/>
          </p:cNvCxnSpPr>
          <p:nvPr/>
        </p:nvCxnSpPr>
        <p:spPr>
          <a:xfrm>
            <a:off x="1053736" y="5473337"/>
            <a:ext cx="609600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EBE30-C829-C26F-E58B-F84954D11CDC}"/>
              </a:ext>
            </a:extLst>
          </p:cNvPr>
          <p:cNvCxnSpPr>
            <a:cxnSpLocks/>
          </p:cNvCxnSpPr>
          <p:nvPr/>
        </p:nvCxnSpPr>
        <p:spPr>
          <a:xfrm>
            <a:off x="1406435" y="6122126"/>
            <a:ext cx="902643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2C1C3DE-DC51-2F10-2B13-7496ECF5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69" y="257201"/>
            <a:ext cx="1478374" cy="10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0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reaking Bad - Rotten Tomatoes">
            <a:extLst>
              <a:ext uri="{FF2B5EF4-FFF2-40B4-BE49-F238E27FC236}">
                <a16:creationId xmlns:a16="http://schemas.microsoft.com/office/drawing/2014/main" id="{8BA3E5FD-DD74-71D2-D5DD-65A09F46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atch Paper Images – Browse 291,474 Stock Photos, Vectors, and Video |  Adobe Stock">
            <a:extLst>
              <a:ext uri="{FF2B5EF4-FFF2-40B4-BE49-F238E27FC236}">
                <a16:creationId xmlns:a16="http://schemas.microsoft.com/office/drawing/2014/main" id="{4E9B3202-2445-93B5-8F9F-4E5BAB487B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78" y="5248252"/>
            <a:ext cx="1976844" cy="11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1235D-FC91-5646-0285-4352B8AD755A}"/>
              </a:ext>
            </a:extLst>
          </p:cNvPr>
          <p:cNvSpPr txBox="1"/>
          <p:nvPr/>
        </p:nvSpPr>
        <p:spPr>
          <a:xfrm>
            <a:off x="1467394" y="5590418"/>
            <a:ext cx="188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rlin Sans FB" panose="020E0602020502020306" pitchFamily="34" charset="0"/>
              </a:rPr>
              <a:t>Do      n</a:t>
            </a:r>
            <a:endParaRPr lang="en-IN" sz="3200" b="1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9" name="Picture 8" descr="Element Tungsten Stock Illustrations – 449 Element Tungsten Stock  Illustrations, Vectors &amp; Clipart - Dreamstime">
            <a:extLst>
              <a:ext uri="{FF2B5EF4-FFF2-40B4-BE49-F238E27FC236}">
                <a16:creationId xmlns:a16="http://schemas.microsoft.com/office/drawing/2014/main" id="{C388EA74-C465-D6AC-CA8D-D12BAA854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10294" r="13652" b="28289"/>
          <a:stretch/>
        </p:blipFill>
        <p:spPr bwMode="auto">
          <a:xfrm>
            <a:off x="2181496" y="5640994"/>
            <a:ext cx="452845" cy="45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77E07-41F7-ED32-3078-2AC26514D566}"/>
              </a:ext>
            </a:extLst>
          </p:cNvPr>
          <p:cNvSpPr txBox="1"/>
          <p:nvPr/>
        </p:nvSpPr>
        <p:spPr>
          <a:xfrm>
            <a:off x="4798423" y="1741715"/>
            <a:ext cx="714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us get familiar with some nomenclatures: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We will use Q to denote customer questions and A for response from support manager.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We will use </a:t>
            </a:r>
            <a:r>
              <a:rPr lang="en-US" sz="2800" i="1" dirty="0"/>
              <a:t>S</a:t>
            </a:r>
            <a:r>
              <a:rPr lang="en-US" sz="2800" dirty="0"/>
              <a:t> to denote the accepted string which contains the chat between client and support manager.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‘</a:t>
            </a:r>
            <a:r>
              <a:rPr lang="en-US" sz="2800" dirty="0" err="1"/>
              <a:t>i</a:t>
            </a:r>
            <a:r>
              <a:rPr lang="en-US" sz="2800" dirty="0"/>
              <a:t>’ will denote index of </a:t>
            </a:r>
            <a:r>
              <a:rPr lang="en-US" sz="2800" i="1" dirty="0"/>
              <a:t>S</a:t>
            </a:r>
            <a:r>
              <a:rPr lang="en-US" sz="2800" dirty="0"/>
              <a:t> where ‘</a:t>
            </a:r>
            <a:r>
              <a:rPr lang="en-US" sz="2800" dirty="0" err="1"/>
              <a:t>i</a:t>
            </a:r>
            <a:r>
              <a:rPr lang="en-US" sz="2800" dirty="0"/>
              <a:t>’ goes from 0 to </a:t>
            </a:r>
            <a:r>
              <a:rPr lang="en-US" sz="2800" dirty="0" err="1"/>
              <a:t>len</a:t>
            </a:r>
            <a:r>
              <a:rPr lang="en-US" sz="2800" dirty="0"/>
              <a:t>(</a:t>
            </a:r>
            <a:r>
              <a:rPr lang="en-US" sz="2800" i="1" dirty="0"/>
              <a:t>S</a:t>
            </a:r>
            <a:r>
              <a:rPr lang="en-US" sz="2800" dirty="0"/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A4C0A-080E-995A-CE46-C655C906D5F2}"/>
              </a:ext>
            </a:extLst>
          </p:cNvPr>
          <p:cNvSpPr txBox="1">
            <a:spLocks/>
          </p:cNvSpPr>
          <p:nvPr/>
        </p:nvSpPr>
        <p:spPr>
          <a:xfrm>
            <a:off x="4798422" y="352906"/>
            <a:ext cx="69817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BEFORE GETTING INTO…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8858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E97E2-73AA-158D-DF9F-F3A89F75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163" y="232280"/>
            <a:ext cx="5685608" cy="1021754"/>
          </a:xfrm>
        </p:spPr>
        <p:txBody>
          <a:bodyPr>
            <a:normAutofit/>
          </a:bodyPr>
          <a:lstStyle/>
          <a:p>
            <a:r>
              <a:rPr lang="en-US" sz="5400" dirty="0"/>
              <a:t>DEDUCTIONS…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2C77-82E2-3A4B-62AA-722DDB992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377" y="4652281"/>
            <a:ext cx="11169834" cy="926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This hints us that a combination of S=QAQAAA is acceptable. Thus, the condition of S.count(‘Q’)==S.count(‘A’) may not always give desired results.</a:t>
            </a:r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221D-CFE2-EB4F-76C0-5AF009BC5D03}"/>
              </a:ext>
            </a:extLst>
          </p:cNvPr>
          <p:cNvSpPr txBox="1"/>
          <p:nvPr/>
        </p:nvSpPr>
        <p:spPr>
          <a:xfrm>
            <a:off x="1135377" y="3578060"/>
            <a:ext cx="1044919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rules of work, each message of the client must be followed by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or several </a:t>
            </a:r>
            <a:r>
              <a:rPr lang="en-US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messages.</a:t>
            </a:r>
            <a:endParaRPr lang="en-IN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ADEC62-B91A-F492-A68A-91D0D91170CB}"/>
              </a:ext>
            </a:extLst>
          </p:cNvPr>
          <p:cNvSpPr txBox="1"/>
          <p:nvPr/>
        </p:nvSpPr>
        <p:spPr>
          <a:xfrm>
            <a:off x="1178923" y="1328526"/>
            <a:ext cx="10405654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order of messages is visible, as well as the type of each message: a customer question or a response from the technical support manager.</a:t>
            </a:r>
            <a:endParaRPr lang="en-IN" sz="2800" u="sng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94D74-A263-6486-09E4-3DE2D74A73FF}"/>
              </a:ext>
            </a:extLst>
          </p:cNvPr>
          <p:cNvSpPr txBox="1"/>
          <p:nvPr/>
        </p:nvSpPr>
        <p:spPr>
          <a:xfrm>
            <a:off x="1135378" y="2782669"/>
            <a:ext cx="1031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An example of a chat can be: ‘QAQAQAQA’. </a:t>
            </a:r>
          </a:p>
        </p:txBody>
      </p:sp>
    </p:spTree>
    <p:extLst>
      <p:ext uri="{BB962C8B-B14F-4D97-AF65-F5344CB8AC3E}">
        <p14:creationId xmlns:p14="http://schemas.microsoft.com/office/powerpoint/2010/main" val="376962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CA565-F287-7EAF-0E4B-EF95193849B7}"/>
              </a:ext>
            </a:extLst>
          </p:cNvPr>
          <p:cNvSpPr txBox="1"/>
          <p:nvPr/>
        </p:nvSpPr>
        <p:spPr>
          <a:xfrm>
            <a:off x="1012372" y="1774431"/>
            <a:ext cx="11022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This, in aid with previous, tells us that a combination of S=QQAAA is acceptable. Thus, the condition of checking </a:t>
            </a:r>
            <a:r>
              <a:rPr lang="en-US" sz="2800" i="1" dirty="0"/>
              <a:t>if</a:t>
            </a:r>
            <a:r>
              <a:rPr lang="en-US" sz="2800" dirty="0"/>
              <a:t> S[</a:t>
            </a:r>
            <a:r>
              <a:rPr lang="en-US" sz="2800" dirty="0" err="1"/>
              <a:t>i</a:t>
            </a:r>
            <a:r>
              <a:rPr lang="en-US" sz="2800" dirty="0"/>
              <a:t>]==‘Q’ </a:t>
            </a:r>
            <a:r>
              <a:rPr lang="en-US" sz="2800" i="1" dirty="0"/>
              <a:t>then</a:t>
            </a:r>
            <a:r>
              <a:rPr lang="en-US" sz="2800" dirty="0"/>
              <a:t> S[i+1]==‘A’ is inappropriate.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A35C-44D9-5A3A-148D-53F9A511B398}"/>
              </a:ext>
            </a:extLst>
          </p:cNvPr>
          <p:cNvSpPr txBox="1"/>
          <p:nvPr/>
        </p:nvSpPr>
        <p:spPr>
          <a:xfrm>
            <a:off x="1079864" y="3244334"/>
            <a:ext cx="1038061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28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guaranteed that the dialog begins with the question of the client.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A8769-E4C8-8757-BC04-657923DA6F8F}"/>
              </a:ext>
            </a:extLst>
          </p:cNvPr>
          <p:cNvSpPr txBox="1"/>
          <p:nvPr/>
        </p:nvSpPr>
        <p:spPr>
          <a:xfrm>
            <a:off x="1012372" y="4247291"/>
            <a:ext cx="1044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This may seem obvious now, but we must take special care in not making any presumptions.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C8AE9-32EF-0AF5-7984-7FB6B7036BBE}"/>
              </a:ext>
            </a:extLst>
          </p:cNvPr>
          <p:cNvSpPr txBox="1"/>
          <p:nvPr/>
        </p:nvSpPr>
        <p:spPr>
          <a:xfrm>
            <a:off x="1079864" y="5263215"/>
            <a:ext cx="1038061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N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to determine, if this dialog may correspond to the rules of work described above, or the rules are certainly breached.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EA2A2-89C8-1883-45EC-EBA2C1757D00}"/>
              </a:ext>
            </a:extLst>
          </p:cNvPr>
          <p:cNvSpPr txBox="1"/>
          <p:nvPr/>
        </p:nvSpPr>
        <p:spPr>
          <a:xfrm>
            <a:off x="1012372" y="6217322"/>
            <a:ext cx="12061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have our question/task at hand, let’s start brainstorming! But before that...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EBDEF-808B-8257-62C6-C348CC8B1227}"/>
              </a:ext>
            </a:extLst>
          </p:cNvPr>
          <p:cNvSpPr txBox="1"/>
          <p:nvPr/>
        </p:nvSpPr>
        <p:spPr>
          <a:xfrm>
            <a:off x="1079864" y="374475"/>
            <a:ext cx="1038061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8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clients ask questions so quickly that some of the manager’s answers to old questions appear after the client has asked some new questions.</a:t>
            </a:r>
            <a:endParaRPr lang="en-IN" sz="2800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4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4029E1-3342-C08D-C3A7-C44B3E0A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658" y="474379"/>
            <a:ext cx="6879182" cy="986531"/>
          </a:xfrm>
        </p:spPr>
        <p:txBody>
          <a:bodyPr>
            <a:normAutofit/>
          </a:bodyPr>
          <a:lstStyle/>
          <a:p>
            <a:r>
              <a:rPr lang="en-IN" sz="5400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33D5-AE99-2349-3169-7642061D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37" y="1599745"/>
            <a:ext cx="11469189" cy="1829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At our current level, we shouldn’t bother about the ranges depicted which eventually gets us into the concepts of space and time complexity. Exploit the absence of restrictions and code recklessly!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D346C-8976-315B-658C-FB79B771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7" y="3371096"/>
            <a:ext cx="11725064" cy="3108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D84DE-A5D9-0301-F0A9-31707B11B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15" t="24905" r="28091" b="14835"/>
          <a:stretch/>
        </p:blipFill>
        <p:spPr>
          <a:xfrm>
            <a:off x="10023520" y="154291"/>
            <a:ext cx="2047781" cy="16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5E3A-CBF1-8145-3E21-A0AF790F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563" y="-349983"/>
            <a:ext cx="9905998" cy="1478570"/>
          </a:xfrm>
        </p:spPr>
        <p:txBody>
          <a:bodyPr/>
          <a:lstStyle/>
          <a:p>
            <a:r>
              <a:rPr lang="en-IN" i="1" dirty="0"/>
              <a:t>Exempli GRETIA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75F3-4983-C756-FB08-63E67C81D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618" y="1101633"/>
            <a:ext cx="1208593" cy="5381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G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E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T?</a:t>
            </a:r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S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E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T,</a:t>
            </a:r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G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Britannic Bold" panose="020B0903060703020204" pitchFamily="34" charset="0"/>
              </a:rPr>
              <a:t>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99191-E9F7-FAB4-9494-032D29A6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98" y="868168"/>
            <a:ext cx="9961205" cy="55884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22560-BA64-9895-69E7-D43173A4C544}"/>
              </a:ext>
            </a:extLst>
          </p:cNvPr>
          <p:cNvCxnSpPr>
            <a:cxnSpLocks/>
          </p:cNvCxnSpPr>
          <p:nvPr/>
        </p:nvCxnSpPr>
        <p:spPr>
          <a:xfrm flipH="1">
            <a:off x="1245326" y="1604044"/>
            <a:ext cx="111528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84AAE0-496E-0658-D2D4-F5074F8A0D8B}"/>
              </a:ext>
            </a:extLst>
          </p:cNvPr>
          <p:cNvSpPr txBox="1"/>
          <p:nvPr/>
        </p:nvSpPr>
        <p:spPr>
          <a:xfrm>
            <a:off x="2360612" y="1405867"/>
            <a:ext cx="242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+mj-lt"/>
              </a:rPr>
              <a:t>Number of test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4D6E1-79EF-D27B-7443-45E06DFCB274}"/>
              </a:ext>
            </a:extLst>
          </p:cNvPr>
          <p:cNvSpPr txBox="1"/>
          <p:nvPr/>
        </p:nvSpPr>
        <p:spPr>
          <a:xfrm>
            <a:off x="3575458" y="2161392"/>
            <a:ext cx="188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Baskerville Old Face" panose="02020602080505020303" pitchFamily="18" charset="0"/>
              </a:rPr>
              <a:t>Number of characters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0E27E8-ABCC-65DB-B14D-9685D96D1B6F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245326" y="1775199"/>
            <a:ext cx="2330132" cy="7093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B412FF-C65A-8CDD-6170-1C4B04794743}"/>
              </a:ext>
            </a:extLst>
          </p:cNvPr>
          <p:cNvCxnSpPr/>
          <p:nvPr/>
        </p:nvCxnSpPr>
        <p:spPr>
          <a:xfrm flipH="1">
            <a:off x="1245326" y="2484557"/>
            <a:ext cx="23301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FD956-8619-6681-AA33-8C7A3EE048B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245326" y="2129878"/>
            <a:ext cx="2330132" cy="3546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06D86E-3AE0-01AB-9DFF-B14F140C9B5D}"/>
              </a:ext>
            </a:extLst>
          </p:cNvPr>
          <p:cNvCxnSpPr>
            <a:stCxn id="10" idx="1"/>
          </p:cNvCxnSpPr>
          <p:nvPr/>
        </p:nvCxnSpPr>
        <p:spPr>
          <a:xfrm flipH="1">
            <a:off x="1245326" y="2484558"/>
            <a:ext cx="2330132" cy="392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0EE0E4-A23C-64F1-564C-5AF928DC6528}"/>
              </a:ext>
            </a:extLst>
          </p:cNvPr>
          <p:cNvCxnSpPr/>
          <p:nvPr/>
        </p:nvCxnSpPr>
        <p:spPr>
          <a:xfrm flipH="1">
            <a:off x="1245326" y="2484557"/>
            <a:ext cx="2330132" cy="7109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5506DC11-EFBF-A533-0336-4A792BFE6AF0}"/>
              </a:ext>
            </a:extLst>
          </p:cNvPr>
          <p:cNvSpPr/>
          <p:nvPr/>
        </p:nvSpPr>
        <p:spPr>
          <a:xfrm>
            <a:off x="6094412" y="1717085"/>
            <a:ext cx="348343" cy="3222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8D7AD4D1-40B9-7936-E2CC-CD4759042983}"/>
              </a:ext>
            </a:extLst>
          </p:cNvPr>
          <p:cNvSpPr/>
          <p:nvPr/>
        </p:nvSpPr>
        <p:spPr>
          <a:xfrm>
            <a:off x="6094412" y="2095220"/>
            <a:ext cx="348343" cy="3222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E90FB26-A94B-B933-E4DB-B9B224DEF0E0}"/>
              </a:ext>
            </a:extLst>
          </p:cNvPr>
          <p:cNvSpPr/>
          <p:nvPr/>
        </p:nvSpPr>
        <p:spPr>
          <a:xfrm>
            <a:off x="6094410" y="2463025"/>
            <a:ext cx="348343" cy="3222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DFBCE8C-3844-2C27-523A-D9C7339B0264}"/>
              </a:ext>
            </a:extLst>
          </p:cNvPr>
          <p:cNvSpPr/>
          <p:nvPr/>
        </p:nvSpPr>
        <p:spPr>
          <a:xfrm>
            <a:off x="6094411" y="3157703"/>
            <a:ext cx="348343" cy="3222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3F558F6-8713-1C48-0B4E-648644CAAE21}"/>
              </a:ext>
            </a:extLst>
          </p:cNvPr>
          <p:cNvSpPr/>
          <p:nvPr/>
        </p:nvSpPr>
        <p:spPr>
          <a:xfrm>
            <a:off x="6094409" y="2800911"/>
            <a:ext cx="348343" cy="32221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4A3995A-EF6F-11FA-BAEC-0646CB705815}"/>
                  </a:ext>
                </a:extLst>
              </p14:cNvPr>
              <p14:cNvContentPartPr/>
              <p14:nvPr/>
            </p14:nvContentPartPr>
            <p14:xfrm>
              <a:off x="1090860" y="1809610"/>
              <a:ext cx="303480" cy="146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4A3995A-EF6F-11FA-BAEC-0646CB7058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924" y="1701875"/>
                <a:ext cx="410992" cy="361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F1F35B-A7E9-D4AA-E87F-39F3B4C29A84}"/>
                  </a:ext>
                </a:extLst>
              </p14:cNvPr>
              <p14:cNvContentPartPr/>
              <p14:nvPr/>
            </p14:nvContentPartPr>
            <p14:xfrm>
              <a:off x="1081860" y="1949290"/>
              <a:ext cx="9180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F1F35B-A7E9-D4AA-E87F-39F3B4C29A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860" y="1841290"/>
                <a:ext cx="199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B7F987D-58CF-A1E5-1027-DF14B7F0C094}"/>
                  </a:ext>
                </a:extLst>
              </p14:cNvPr>
              <p14:cNvContentPartPr/>
              <p14:nvPr/>
            </p14:nvContentPartPr>
            <p14:xfrm>
              <a:off x="1102740" y="3995530"/>
              <a:ext cx="166320" cy="5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B7F987D-58CF-A1E5-1027-DF14B7F0C0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8623" y="3887530"/>
                <a:ext cx="274193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58D3F9-F7AE-508B-1730-FB2946B710CA}"/>
                  </a:ext>
                </a:extLst>
              </p14:cNvPr>
              <p14:cNvContentPartPr/>
              <p14:nvPr/>
            </p14:nvContentPartPr>
            <p14:xfrm>
              <a:off x="1068540" y="4193530"/>
              <a:ext cx="152280" cy="4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58D3F9-F7AE-508B-1730-FB2946B710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2540" y="4114985"/>
                <a:ext cx="223920" cy="161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0E2BA2F-775C-A579-230E-476C21D98E75}"/>
                  </a:ext>
                </a:extLst>
              </p14:cNvPr>
              <p14:cNvContentPartPr/>
              <p14:nvPr/>
            </p14:nvContentPartPr>
            <p14:xfrm>
              <a:off x="756060" y="262753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0E2BA2F-775C-A579-230E-476C21D98E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2060" y="25195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D465F17-8944-9875-CD59-E3341B59B0DD}"/>
                  </a:ext>
                </a:extLst>
              </p14:cNvPr>
              <p14:cNvContentPartPr/>
              <p14:nvPr/>
            </p14:nvContentPartPr>
            <p14:xfrm>
              <a:off x="1109220" y="2189410"/>
              <a:ext cx="254520" cy="11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D465F17-8944-9875-CD59-E3341B59B0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5296" y="2081410"/>
                <a:ext cx="362008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A008C4-1360-AB6B-AD20-453BD08B0F02}"/>
                  </a:ext>
                </a:extLst>
              </p14:cNvPr>
              <p14:cNvContentPartPr/>
              <p14:nvPr/>
            </p14:nvContentPartPr>
            <p14:xfrm>
              <a:off x="1113540" y="2541850"/>
              <a:ext cx="152280" cy="119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A008C4-1360-AB6B-AD20-453BD08B0F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9540" y="2433523"/>
                <a:ext cx="259920" cy="335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4F6ED65-F93E-FA9C-71A5-B083723F745E}"/>
                  </a:ext>
                </a:extLst>
              </p14:cNvPr>
              <p14:cNvContentPartPr/>
              <p14:nvPr/>
            </p14:nvContentPartPr>
            <p14:xfrm>
              <a:off x="1211460" y="2627530"/>
              <a:ext cx="62280" cy="34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4F6ED65-F93E-FA9C-71A5-B083723F74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7460" y="2519530"/>
                <a:ext cx="169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331392D-20DA-5794-F32A-FE749F65C373}"/>
                  </a:ext>
                </a:extLst>
              </p14:cNvPr>
              <p14:cNvContentPartPr/>
              <p14:nvPr/>
            </p14:nvContentPartPr>
            <p14:xfrm>
              <a:off x="1114260" y="2662090"/>
              <a:ext cx="24840" cy="2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331392D-20DA-5794-F32A-FE749F65C3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0260" y="2569519"/>
                <a:ext cx="132480" cy="186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E069F64-EAF9-5C21-64EB-BB7C36ABD25E}"/>
                  </a:ext>
                </a:extLst>
              </p14:cNvPr>
              <p14:cNvContentPartPr/>
              <p14:nvPr/>
            </p14:nvContentPartPr>
            <p14:xfrm>
              <a:off x="1057020" y="4349680"/>
              <a:ext cx="237960" cy="7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E069F64-EAF9-5C21-64EB-BB7C36ABD25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020" y="4277680"/>
                <a:ext cx="3096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51D265E-EF9D-677F-A6C1-BF5D100E2C94}"/>
                  </a:ext>
                </a:extLst>
              </p14:cNvPr>
              <p14:cNvContentPartPr/>
              <p14:nvPr/>
            </p14:nvContentPartPr>
            <p14:xfrm>
              <a:off x="1106700" y="3258340"/>
              <a:ext cx="988200" cy="142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51D265E-EF9D-677F-A6C1-BF5D100E2C9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2700" y="3150340"/>
                <a:ext cx="1095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C82491F-FB31-0CB6-8185-15B63843AD17}"/>
                  </a:ext>
                </a:extLst>
              </p14:cNvPr>
              <p14:cNvContentPartPr/>
              <p14:nvPr/>
            </p14:nvContentPartPr>
            <p14:xfrm>
              <a:off x="1301100" y="3288940"/>
              <a:ext cx="833040" cy="113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C82491F-FB31-0CB6-8185-15B63843AD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47100" y="3180940"/>
                <a:ext cx="9406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789727A-FEEB-AA55-4981-024345DA5BEC}"/>
                  </a:ext>
                </a:extLst>
              </p14:cNvPr>
              <p14:cNvContentPartPr/>
              <p14:nvPr/>
            </p14:nvContentPartPr>
            <p14:xfrm>
              <a:off x="1243860" y="3253660"/>
              <a:ext cx="894240" cy="18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789727A-FEEB-AA55-4981-024345DA5B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89860" y="3143500"/>
                <a:ext cx="1001880" cy="2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59465DF-1075-8340-77CB-8E9DD0FD312A}"/>
                  </a:ext>
                </a:extLst>
              </p14:cNvPr>
              <p14:cNvContentPartPr/>
              <p14:nvPr/>
            </p14:nvContentPartPr>
            <p14:xfrm>
              <a:off x="1312620" y="3345820"/>
              <a:ext cx="669600" cy="63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59465DF-1075-8340-77CB-8E9DD0FD312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58620" y="3237820"/>
                <a:ext cx="777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E764F54-7EEC-943D-5F6F-83CA99A49BF9}"/>
                  </a:ext>
                </a:extLst>
              </p14:cNvPr>
              <p14:cNvContentPartPr/>
              <p14:nvPr/>
            </p14:nvContentPartPr>
            <p14:xfrm>
              <a:off x="1096980" y="4734610"/>
              <a:ext cx="1818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E764F54-7EEC-943D-5F6F-83CA99A49BF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0980" y="4662610"/>
                <a:ext cx="253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3C2444-8B20-FAC7-911E-B88305B1543E}"/>
                  </a:ext>
                </a:extLst>
              </p14:cNvPr>
              <p14:cNvContentPartPr/>
              <p14:nvPr/>
            </p14:nvContentPartPr>
            <p14:xfrm>
              <a:off x="457080" y="208271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3C2444-8B20-FAC7-911E-B88305B1543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1080" y="201071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E42E27E-5844-10E9-03B4-6F455A18E919}"/>
                  </a:ext>
                </a:extLst>
              </p14:cNvPr>
              <p14:cNvContentPartPr/>
              <p14:nvPr/>
            </p14:nvContentPartPr>
            <p14:xfrm>
              <a:off x="1081860" y="4545910"/>
              <a:ext cx="131760" cy="5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E42E27E-5844-10E9-03B4-6F455A18E9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5761" y="4468372"/>
                <a:ext cx="203596" cy="159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26D30CC-97DD-6DCD-1F2C-E41F990EBC87}"/>
                  </a:ext>
                </a:extLst>
              </p14:cNvPr>
              <p14:cNvContentPartPr/>
              <p14:nvPr/>
            </p14:nvContentPartPr>
            <p14:xfrm>
              <a:off x="1087620" y="2901520"/>
              <a:ext cx="78480" cy="126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26D30CC-97DD-6DCD-1F2C-E41F990EBC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3371" y="2793520"/>
                <a:ext cx="186616" cy="3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0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65EF-69B0-0DCF-F2C6-4B9202EC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62313" cy="1478570"/>
          </a:xfrm>
        </p:spPr>
        <p:txBody>
          <a:bodyPr/>
          <a:lstStyle/>
          <a:p>
            <a:r>
              <a:rPr lang="en-IN" dirty="0"/>
              <a:t>A POSSIBLE GUESS… and a point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97F9-4F37-466C-FA38-1E36BE2D1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36485" cy="3541714"/>
          </a:xfrm>
        </p:spPr>
        <p:txBody>
          <a:bodyPr/>
          <a:lstStyle/>
          <a:p>
            <a:pPr marL="0" indent="0">
              <a:buNone/>
            </a:pPr>
            <a:r>
              <a:rPr lang="en-IN" sz="3200" b="1" u="sng" dirty="0">
                <a:latin typeface="Filth of Icarus" pitchFamily="2" charset="0"/>
              </a:rPr>
              <a:t>QUERY</a:t>
            </a:r>
            <a:endParaRPr lang="en-IN" b="1" u="sng" dirty="0">
              <a:latin typeface="Filth of Icarus" pitchFamily="2" charset="0"/>
            </a:endParaRPr>
          </a:p>
          <a:p>
            <a:pPr marL="0" indent="0">
              <a:buNone/>
            </a:pPr>
            <a:r>
              <a:rPr lang="en-IN" b="1" dirty="0">
                <a:latin typeface="Footlight MT Light" panose="0204060206030A020304" pitchFamily="18" charset="0"/>
              </a:rPr>
              <a:t>I can’t give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S.count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(‘Q’)==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S.count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(‘A’)</a:t>
            </a:r>
            <a:r>
              <a:rPr lang="en-US" sz="2400" b="1" dirty="0">
                <a:latin typeface="Footlight MT Light" panose="0204060206030A020304" pitchFamily="18" charset="0"/>
              </a:rPr>
              <a:t>, but won’t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S.count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(‘Q’)&lt;=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S.count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(‘A’)</a:t>
            </a:r>
            <a:r>
              <a:rPr lang="en-US" sz="2400" b="1" dirty="0">
                <a:latin typeface="Footlight MT Light" panose="0204060206030A020304" pitchFamily="18" charset="0"/>
              </a:rPr>
              <a:t> serve the purpose?</a:t>
            </a:r>
          </a:p>
          <a:p>
            <a:pPr marL="0" indent="0">
              <a:buNone/>
            </a:pPr>
            <a:r>
              <a:rPr lang="en-US" b="1" dirty="0">
                <a:latin typeface="Century" panose="02040604050505020304" pitchFamily="18" charset="0"/>
              </a:rPr>
              <a:t>i.e., number of occurrences of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‘Q’ </a:t>
            </a:r>
            <a:r>
              <a:rPr lang="en-US" b="1" dirty="0">
                <a:latin typeface="Century" panose="02040604050505020304" pitchFamily="18" charset="0"/>
              </a:rPr>
              <a:t>or number of questions must be lesser than or equal to number of occurrences of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‘A’</a:t>
            </a:r>
            <a:r>
              <a:rPr lang="en-US" sz="2400" b="1" dirty="0">
                <a:latin typeface="Century" panose="020406040505050203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entury" panose="02040604050505020304" pitchFamily="18" charset="0"/>
              </a:rPr>
              <a:t>or number of answers. </a:t>
            </a:r>
            <a:r>
              <a:rPr lang="en-US" sz="3200" b="1" dirty="0">
                <a:latin typeface="Century" panose="02040604050505020304" pitchFamily="18" charset="0"/>
              </a:rPr>
              <a:t>Simple enough, right? </a:t>
            </a:r>
          </a:p>
          <a:p>
            <a:pPr marL="0" indent="0">
              <a:buNone/>
            </a:pPr>
            <a:endParaRPr lang="en-IN" b="1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71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547</TotalTime>
  <Words>586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Baskerville Old Face</vt:lpstr>
      <vt:lpstr>Berlin Sans FB</vt:lpstr>
      <vt:lpstr>Britannic Bold</vt:lpstr>
      <vt:lpstr>Californian FB</vt:lpstr>
      <vt:lpstr>Cambria</vt:lpstr>
      <vt:lpstr>Century</vt:lpstr>
      <vt:lpstr>Filth of Icarus</vt:lpstr>
      <vt:lpstr>Footlight MT Light</vt:lpstr>
      <vt:lpstr>Maiandra GD</vt:lpstr>
      <vt:lpstr>Times New Roman</vt:lpstr>
      <vt:lpstr>Tw Cen MT</vt:lpstr>
      <vt:lpstr>Wingdings</vt:lpstr>
      <vt:lpstr>Circuit</vt:lpstr>
      <vt:lpstr>ENIGMATIC EXAMPLE #1</vt:lpstr>
      <vt:lpstr>PROBLEM STATEMENT(S)</vt:lpstr>
      <vt:lpstr>A Suggested tackle approach…</vt:lpstr>
      <vt:lpstr>PowerPoint Presentation</vt:lpstr>
      <vt:lpstr>DEDUCTIONS…</vt:lpstr>
      <vt:lpstr>PowerPoint Presentation</vt:lpstr>
      <vt:lpstr>INSTRUCTIONS</vt:lpstr>
      <vt:lpstr>Exempli GRETIA</vt:lpstr>
      <vt:lpstr>A POSSIBLE GUESS… and a point to ponder</vt:lpstr>
      <vt:lpstr>CODE FOR THE last IDEA…</vt:lpstr>
      <vt:lpstr>FELL FOR THE RED HERRING?</vt:lpstr>
      <vt:lpstr>MOULDING a LOGIC into code…</vt:lpstr>
      <vt:lpstr>Alternatively…</vt:lpstr>
      <vt:lpstr>AROUND…</vt:lpstr>
      <vt:lpstr>Introduction to platformS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PROBLEM TO PONDER</dc:title>
  <dc:creator>Priyanshu Sagar</dc:creator>
  <cp:lastModifiedBy>Priyanshu Sagar</cp:lastModifiedBy>
  <cp:revision>26</cp:revision>
  <dcterms:created xsi:type="dcterms:W3CDTF">2022-11-16T04:31:07Z</dcterms:created>
  <dcterms:modified xsi:type="dcterms:W3CDTF">2023-01-25T08:56:05Z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